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287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337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5634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4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1855" y="6356347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5375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005137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365375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3005137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7186612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71866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718661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14097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0970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350" y="257175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9350" y="749300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6350" y="74930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45350" y="74930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14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A00203-8367-ACD4-473C-7BA6ECFB3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9B09D7C-4383-C7DF-8A6F-9DFC6ADE0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9D1800-71E5-4589-C262-D106FB34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F4A012-0546-1FD2-3CEB-67B6F487E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F1E52-6AA0-540F-556A-AAD027549E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439883-DEBA-89B5-986C-52187ED9C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ED9133-68FA-9892-7B3B-F639C3914E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68A25-C582-891D-465F-29BEABACB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C6187-1526-FE8C-2B3F-7585E8EB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8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42522-5592-A49E-42A9-9F3B19216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3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1641E-86B2-42A7-B1F4-475F9D315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C005-8C6C-4231-3AC1-31E3C551D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6F41-2BB5-7157-CEEF-01FCECE3F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13A12-28F8-3004-E5E6-DACCAF4D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44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APRIL 6 - 8, 2025</dc:title>
  <cp:lastModifiedBy>Nicola Nittoli</cp:lastModifiedBy>
  <cp:revision>2</cp:revision>
  <dcterms:created xsi:type="dcterms:W3CDTF">2006-08-16T00:00:00Z</dcterms:created>
  <dcterms:modified xsi:type="dcterms:W3CDTF">2026-03-27T20:59:58Z</dcterms:modified>
  <dc:identifier>DAHFLIGBCdQ</dc:identifier>
</cp:coreProperties>
</file>